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880A-D891-4637-9285-27E3A140B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10412-1590-476E-B0B1-67394F8FA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120CE-04F4-4958-B702-BFD12DB1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7377F-B945-4DEF-8BBA-FFFBD768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B4CC6-6B83-40E9-BD1F-10D355FF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8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69808-9B23-4D26-A67F-40A3C7F5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66933-C47E-4325-B5A4-30EB8BD7F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2BF52-8A57-4ABA-B99C-94CFB2E3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BC4A2-4D91-4186-84EA-AB4F4780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8A1AF-571D-4494-B3D2-2BDCB52C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4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150C4-2760-4FFC-9010-3E0426013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E0CBD-7617-45C3-8340-907FA796D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99F13-8991-4B90-BE79-3A1D6B3F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2C0A5-F381-460E-A3D6-50FEC82CC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57716-4910-4E5A-9634-AED3EB7A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8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A9573-C977-492D-A21D-0DADEE9D4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AE2A7-DC38-4F50-B2C5-47694391F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CBEE4-BC51-4319-976B-0C715F5F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8C5D-338D-4BBD-828F-C5E49A59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3418D-55CD-4861-A41F-05FFDEF0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1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6979-3F94-4717-A144-0E93C370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E6ECA-2DCA-4058-B516-A019F8D50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53F6-23A2-46D6-9F16-9741C366E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47894-9F6E-4471-A2F7-71EDCEAB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A97BB-1234-45A8-A974-1BA283C7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6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A345-A39D-4B9F-875E-FB267E8E7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FADAC-FC45-4461-85D2-56FC10786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1BF4E-6FCC-4F3A-8A7C-2DD333345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E83B5-7930-458B-B2CE-8E2D686B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ED509B-1A88-474D-AFBC-C9914D5A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7D14F-1047-4B6B-A3B9-F06983EB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EDA0-AB6F-4DE8-A581-5A15B91C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2767A-89A2-4529-87E3-612D9DC97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B5DCD-D684-472D-B512-9E189496B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870AF-45E7-45E8-9FE3-8F4DE57C3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CABA95-EF25-49FF-819B-5432B5D31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6C090B-BA3A-47D0-BFDD-CCBDF17F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56F-DE82-4B66-BCA1-6E7D08C5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1DB4F5-9672-4D69-921D-7A95A640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D749A-8D3B-462B-83FB-BF32853DD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BECF4-5609-46B0-978B-180F3033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251B2-16C0-46C2-946F-C009DFFE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2CAE9-5C9A-428C-98FC-EA09BE5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7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BD42C-CA80-4DDA-8627-5873EFBB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409E7F-DA89-4F2D-99E4-7C9171D48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D97E2-0C17-43E4-BDEF-6BF804B2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7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87B36-35F6-454F-AA6E-CD126123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C6E2B-8C7A-4A4A-9147-86EC787FF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0A634-9A9A-45AD-A4A4-7CA7C81D7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EC31-20E1-43D6-9C5E-C940C195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71BD7-24A3-4408-90A7-CE669722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23F4-0086-486D-9038-F0865776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82A70-33C3-43A8-B257-B6925198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016BB-9CA0-4433-A4C1-08102D0D1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7A208-D712-4EF0-B319-401FE65B3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A140B-239D-452E-BB79-A6463C95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C4456-2B8E-4D75-A9D6-389C6CB2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9F082-C01E-4BFE-AB08-8BFEB1CD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E4117-1B11-41D4-82E4-DD0D880F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9BFDD-3CBC-4241-BCCA-7E524E6EC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CD12-DB5D-4C47-9387-7C2E9F7DC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4069-7B6F-43CC-8DFD-8C1F23157992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90F80-A0EE-4A83-A678-60E0DEAD0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8F60D-428E-4775-9030-E8439B48C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8F27-67EE-4B01-BBA9-F70E1284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6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7009-DE90-46B4-B3F4-885C9254B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Examples on Group 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3978D-68A7-436B-9D7E-B3AFB19353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7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FA7C-B0A8-4D4B-9FEF-8782C015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7D543-A95F-46DE-9AF9-8AADCE99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clock from taskbar on local computer.</a:t>
            </a:r>
          </a:p>
          <a:p>
            <a:endParaRPr lang="en-US" dirty="0"/>
          </a:p>
          <a:p>
            <a:r>
              <a:rPr lang="en-US" dirty="0"/>
              <a:t>HW: Remove the volume icon on a local computer.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18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D015-8698-40CF-952C-810DA62C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6B18A-F16A-4D78-83BE-6E8784EEE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clock from taskbar on Domain.</a:t>
            </a:r>
          </a:p>
          <a:p>
            <a:endParaRPr lang="en-US" dirty="0"/>
          </a:p>
          <a:p>
            <a:pPr lvl="1"/>
            <a:r>
              <a:rPr lang="en-US" dirty="0"/>
              <a:t>User Filter option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7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CBA7-7536-4539-A88A-1B368BFD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4120C-210D-467D-8824-48AE33E20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background photo for some users.</a:t>
            </a:r>
          </a:p>
          <a:p>
            <a:pPr lvl="1"/>
            <a:r>
              <a:rPr lang="en-US" dirty="0"/>
              <a:t>Create an link a GPO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D97F4-7082-4B86-B98D-D977DECB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F9A8-4E12-4E20-BAD4-73E44212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background photo for some users and force them to use it.</a:t>
            </a:r>
          </a:p>
          <a:p>
            <a:pPr lvl="1"/>
            <a:r>
              <a:rPr lang="en-US" dirty="0"/>
              <a:t>More than one policy have to be 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6592-FCF1-45C2-8E99-9254B3E2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6763-0BD1-4C76-85CF-126C63849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Deny access to control panel</a:t>
            </a:r>
          </a:p>
          <a:p>
            <a:pPr lvl="1"/>
            <a:r>
              <a:rPr lang="en-US" dirty="0"/>
              <a:t>With starter </a:t>
            </a:r>
            <a:r>
              <a:rPr lang="en-US" dirty="0" err="1"/>
              <a:t>Gpo</a:t>
            </a:r>
            <a:r>
              <a:rPr lang="en-US" dirty="0"/>
              <a:t> that lock the CD and DVD read and write</a:t>
            </a:r>
          </a:p>
        </p:txBody>
      </p:sp>
    </p:spTree>
    <p:extLst>
      <p:ext uri="{BB962C8B-B14F-4D97-AF65-F5344CB8AC3E}">
        <p14:creationId xmlns:p14="http://schemas.microsoft.com/office/powerpoint/2010/main" val="199862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FE447-E3C3-413E-8316-4971FF31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99A7-BB25-4CEB-91D8-C4C1BFD2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Delegation deny access on a certain user</a:t>
            </a:r>
          </a:p>
          <a:p>
            <a:pPr lvl="1"/>
            <a:r>
              <a:rPr lang="en-US" dirty="0"/>
              <a:t>Check it on the background.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3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110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Examples on Group Policy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on Group Policy</dc:title>
  <dc:creator>User</dc:creator>
  <cp:lastModifiedBy>User</cp:lastModifiedBy>
  <cp:revision>5</cp:revision>
  <dcterms:created xsi:type="dcterms:W3CDTF">2024-12-07T18:13:01Z</dcterms:created>
  <dcterms:modified xsi:type="dcterms:W3CDTF">2024-12-15T19:59:12Z</dcterms:modified>
</cp:coreProperties>
</file>